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embeddedFontLst>
    <p:embeddedFont>
      <p:font typeface="Archivo Black" panose="020B0604020202020204" charset="0"/>
      <p:regular r:id="rId27"/>
    </p:embeddedFont>
    <p:embeddedFont>
      <p:font typeface="Calibri (MS)" panose="020B0604020202020204" charset="0"/>
      <p:regular r:id="rId28"/>
    </p:embeddedFont>
    <p:embeddedFont>
      <p:font typeface="Calibri (MS) Bold" panose="020B0604020202020204" charset="0"/>
      <p:regular r:id="rId29"/>
    </p:embeddedFont>
    <p:embeddedFont>
      <p:font typeface="Calibri (MS) Italics" panose="020B0604020202020204" charset="0"/>
      <p:regular r:id="rId30"/>
    </p:embeddedFont>
    <p:embeddedFont>
      <p:font typeface="Montserrat" panose="020B0604020202020204" charset="0"/>
      <p:regular r:id="rId31"/>
      <p:bold r:id="rId32"/>
      <p:italic r:id="rId33"/>
      <p:boldItalic r:id="rId34"/>
    </p:embeddedFont>
    <p:embeddedFont>
      <p:font typeface="Montserrat Bold" panose="020B0604020202020204" charset="0"/>
      <p:regular r:id="rId35"/>
      <p:bold r:id="rId36"/>
    </p:embeddedFont>
    <p:embeddedFont>
      <p:font typeface="Poppins" panose="020B060402020202020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48FA03-A69E-45E2-8810-C428815D5E6E}" v="293" dt="2026-09-08T11:06:35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 Lenart Štefanič" userId="39ab7526-8660-451f-b85d-4c151b458338" providerId="ADAL" clId="{5320FB8A-9EE4-4FB0-9569-7C8887D481B0}"/>
    <pc:docChg chg="undo custSel modSld">
      <pc:chgData name="Lea Lenart Štefanič" userId="39ab7526-8660-451f-b85d-4c151b458338" providerId="ADAL" clId="{5320FB8A-9EE4-4FB0-9569-7C8887D481B0}" dt="2026-09-08T11:06:35.692" v="292" actId="1076"/>
      <pc:docMkLst>
        <pc:docMk/>
      </pc:docMkLst>
      <pc:sldChg chg="addSp modSp mod modAnim modNotes">
        <pc:chgData name="Lea Lenart Štefanič" userId="39ab7526-8660-451f-b85d-4c151b458338" providerId="ADAL" clId="{5320FB8A-9EE4-4FB0-9569-7C8887D481B0}" dt="2026-09-08T10:42:14.466" v="241" actId="27636"/>
        <pc:sldMkLst>
          <pc:docMk/>
          <pc:sldMk cId="0" sldId="257"/>
        </pc:sldMkLst>
        <pc:spChg chg="mod">
          <ac:chgData name="Lea Lenart Štefanič" userId="39ab7526-8660-451f-b85d-4c151b458338" providerId="ADAL" clId="{5320FB8A-9EE4-4FB0-9569-7C8887D481B0}" dt="2026-09-08T10:42:14.466" v="239" actId="27636"/>
          <ac:spMkLst>
            <pc:docMk/>
            <pc:sldMk cId="0" sldId="257"/>
            <ac:spMk id="1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64" v="238" actId="27636"/>
          <ac:spMkLst>
            <pc:docMk/>
            <pc:sldMk cId="0" sldId="257"/>
            <ac:spMk id="2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64" v="235" actId="27636"/>
          <ac:spMkLst>
            <pc:docMk/>
            <pc:sldMk cId="0" sldId="257"/>
            <ac:spMk id="2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62" v="234" actId="27636"/>
          <ac:spMkLst>
            <pc:docMk/>
            <pc:sldMk cId="0" sldId="257"/>
            <ac:spMk id="3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64" v="237" actId="27636"/>
          <ac:spMkLst>
            <pc:docMk/>
            <pc:sldMk cId="0" sldId="257"/>
            <ac:spMk id="4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66" v="241" actId="27636"/>
          <ac:spMkLst>
            <pc:docMk/>
            <pc:sldMk cId="0" sldId="257"/>
            <ac:spMk id="4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64" v="236" actId="27636"/>
          <ac:spMkLst>
            <pc:docMk/>
            <pc:sldMk cId="0" sldId="257"/>
            <ac:spMk id="5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66" v="240" actId="27636"/>
          <ac:spMkLst>
            <pc:docMk/>
            <pc:sldMk cId="0" sldId="257"/>
            <ac:spMk id="57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0:39:17.390" v="5" actId="1076"/>
          <ac:picMkLst>
            <pc:docMk/>
            <pc:sldMk cId="0" sldId="257"/>
            <ac:picMk id="60" creationId="{AED29BCB-E9B3-B1DD-133C-D00D1137694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40:24.544" v="7" actId="1076"/>
        <pc:sldMkLst>
          <pc:docMk/>
          <pc:sldMk cId="0" sldId="258"/>
        </pc:sldMkLst>
        <pc:picChg chg="add mod">
          <ac:chgData name="Lea Lenart Štefanič" userId="39ab7526-8660-451f-b85d-4c151b458338" providerId="ADAL" clId="{5320FB8A-9EE4-4FB0-9569-7C8887D481B0}" dt="2026-09-08T10:40:24.544" v="7" actId="1076"/>
          <ac:picMkLst>
            <pc:docMk/>
            <pc:sldMk cId="0" sldId="258"/>
            <ac:picMk id="55" creationId="{20469073-FF92-22C3-65A2-F6A984A36A44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42:14.474" v="246" actId="27636"/>
        <pc:sldMkLst>
          <pc:docMk/>
          <pc:sldMk cId="0" sldId="259"/>
        </pc:sldMkLst>
        <pc:spChg chg="mod">
          <ac:chgData name="Lea Lenart Štefanič" userId="39ab7526-8660-451f-b85d-4c151b458338" providerId="ADAL" clId="{5320FB8A-9EE4-4FB0-9569-7C8887D481B0}" dt="2026-09-08T10:42:14.472" v="244" actId="2763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72" v="242" actId="2763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74" v="246" actId="27636"/>
          <ac:spMkLst>
            <pc:docMk/>
            <pc:sldMk cId="0" sldId="259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72" v="245" actId="27636"/>
          <ac:spMkLst>
            <pc:docMk/>
            <pc:sldMk cId="0" sldId="259"/>
            <ac:spMk id="3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72" v="243" actId="27636"/>
          <ac:spMkLst>
            <pc:docMk/>
            <pc:sldMk cId="0" sldId="259"/>
            <ac:spMk id="43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0:41:06.267" v="9" actId="1076"/>
          <ac:picMkLst>
            <pc:docMk/>
            <pc:sldMk cId="0" sldId="259"/>
            <ac:picMk id="46" creationId="{3421D9A3-531C-7E53-9D1F-846295420479}"/>
          </ac:picMkLst>
        </pc:picChg>
      </pc:sldChg>
      <pc:sldChg chg="addSp delSp modSp mod modAnim modNotes">
        <pc:chgData name="Lea Lenart Štefanič" userId="39ab7526-8660-451f-b85d-4c151b458338" providerId="ADAL" clId="{5320FB8A-9EE4-4FB0-9569-7C8887D481B0}" dt="2026-09-08T10:43:03.173" v="256" actId="1076"/>
        <pc:sldMkLst>
          <pc:docMk/>
          <pc:sldMk cId="0" sldId="260"/>
        </pc:sldMkLst>
        <pc:spChg chg="mod">
          <ac:chgData name="Lea Lenart Štefanič" userId="39ab7526-8660-451f-b85d-4c151b458338" providerId="ADAL" clId="{5320FB8A-9EE4-4FB0-9569-7C8887D481B0}" dt="2026-09-08T10:42:43.806" v="254" actId="6549"/>
          <ac:spMkLst>
            <pc:docMk/>
            <pc:sldMk cId="0" sldId="260"/>
            <ac:spMk id="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26" v="131" actId="2763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22" v="130" actId="27636"/>
          <ac:spMkLst>
            <pc:docMk/>
            <pc:sldMk cId="0" sldId="260"/>
            <ac:spMk id="2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26" v="132" actId="27636"/>
          <ac:spMkLst>
            <pc:docMk/>
            <pc:sldMk cId="0" sldId="260"/>
            <ac:spMk id="2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27" v="133" actId="27636"/>
          <ac:spMkLst>
            <pc:docMk/>
            <pc:sldMk cId="0" sldId="260"/>
            <ac:spMk id="3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27" v="134" actId="27636"/>
          <ac:spMkLst>
            <pc:docMk/>
            <pc:sldMk cId="0" sldId="260"/>
            <ac:spMk id="47" creationId="{00000000-0000-0000-0000-000000000000}"/>
          </ac:spMkLst>
        </pc:spChg>
        <pc:spChg chg="add del">
          <ac:chgData name="Lea Lenart Štefanič" userId="39ab7526-8660-451f-b85d-4c151b458338" providerId="ADAL" clId="{5320FB8A-9EE4-4FB0-9569-7C8887D481B0}" dt="2026-09-08T10:42:35.386" v="252" actId="478"/>
          <ac:spMkLst>
            <pc:docMk/>
            <pc:sldMk cId="0" sldId="260"/>
            <ac:spMk id="52" creationId="{4326C11C-D927-CED9-E220-BD5E8CC8C43F}"/>
          </ac:spMkLst>
        </pc:spChg>
        <pc:picChg chg="add mod">
          <ac:chgData name="Lea Lenart Štefanič" userId="39ab7526-8660-451f-b85d-4c151b458338" providerId="ADAL" clId="{5320FB8A-9EE4-4FB0-9569-7C8887D481B0}" dt="2026-09-08T10:43:03.173" v="256" actId="1076"/>
          <ac:picMkLst>
            <pc:docMk/>
            <pc:sldMk cId="0" sldId="260"/>
            <ac:picMk id="53" creationId="{6C4C5DF0-D4A5-27A8-D698-B7E2BCB23258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0:43:42.685" v="258" actId="1076"/>
        <pc:sldMkLst>
          <pc:docMk/>
          <pc:sldMk cId="0" sldId="261"/>
        </pc:sldMkLst>
        <pc:spChg chg="mod">
          <ac:chgData name="Lea Lenart Štefanič" userId="39ab7526-8660-451f-b85d-4c151b458338" providerId="ADAL" clId="{5320FB8A-9EE4-4FB0-9569-7C8887D481B0}" dt="2026-09-08T10:42:14.340" v="137" actId="27636"/>
          <ac:spMkLst>
            <pc:docMk/>
            <pc:sldMk cId="0" sldId="261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42" v="139" actId="27636"/>
          <ac:spMkLst>
            <pc:docMk/>
            <pc:sldMk cId="0" sldId="261"/>
            <ac:spMk id="2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42" v="138" actId="27636"/>
          <ac:spMkLst>
            <pc:docMk/>
            <pc:sldMk cId="0" sldId="261"/>
            <ac:spMk id="2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40" v="136" actId="27636"/>
          <ac:spMkLst>
            <pc:docMk/>
            <pc:sldMk cId="0" sldId="261"/>
            <ac:spMk id="3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40" v="135" actId="27636"/>
          <ac:spMkLst>
            <pc:docMk/>
            <pc:sldMk cId="0" sldId="261"/>
            <ac:spMk id="47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0:43:42.685" v="258" actId="1076"/>
          <ac:picMkLst>
            <pc:docMk/>
            <pc:sldMk cId="0" sldId="261"/>
            <ac:picMk id="51" creationId="{BCE6DBAE-39EE-A056-6CDA-421B22C8557E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0:44:18.677" v="260" actId="1076"/>
        <pc:sldMkLst>
          <pc:docMk/>
          <pc:sldMk cId="0" sldId="262"/>
        </pc:sldMkLst>
        <pc:spChg chg="mod">
          <ac:chgData name="Lea Lenart Štefanič" userId="39ab7526-8660-451f-b85d-4c151b458338" providerId="ADAL" clId="{5320FB8A-9EE4-4FB0-9569-7C8887D481B0}" dt="2026-09-08T10:42:14.346" v="143" actId="276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45" v="140" actId="27636"/>
          <ac:spMkLst>
            <pc:docMk/>
            <pc:sldMk cId="0" sldId="262"/>
            <ac:spMk id="1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46" v="144" actId="27636"/>
          <ac:spMkLst>
            <pc:docMk/>
            <pc:sldMk cId="0" sldId="262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46" v="142" actId="27636"/>
          <ac:spMkLst>
            <pc:docMk/>
            <pc:sldMk cId="0" sldId="262"/>
            <ac:spMk id="3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46" v="141" actId="27636"/>
          <ac:spMkLst>
            <pc:docMk/>
            <pc:sldMk cId="0" sldId="262"/>
            <ac:spMk id="43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0:44:18.677" v="260" actId="1076"/>
          <ac:picMkLst>
            <pc:docMk/>
            <pc:sldMk cId="0" sldId="262"/>
            <ac:picMk id="46" creationId="{F01C6FF7-598E-361F-F2DB-93BEA71CE0EB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0:45:00.201" v="262" actId="1076"/>
        <pc:sldMkLst>
          <pc:docMk/>
          <pc:sldMk cId="0" sldId="263"/>
        </pc:sldMkLst>
        <pc:spChg chg="mod">
          <ac:chgData name="Lea Lenart Štefanič" userId="39ab7526-8660-451f-b85d-4c151b458338" providerId="ADAL" clId="{5320FB8A-9EE4-4FB0-9569-7C8887D481B0}" dt="2026-09-08T10:42:14.356" v="151" actId="27636"/>
          <ac:spMkLst>
            <pc:docMk/>
            <pc:sldMk cId="0" sldId="263"/>
            <ac:spMk id="1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0" v="145" actId="27636"/>
          <ac:spMkLst>
            <pc:docMk/>
            <pc:sldMk cId="0" sldId="263"/>
            <ac:spMk id="2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0" v="146" actId="27636"/>
          <ac:spMkLst>
            <pc:docMk/>
            <pc:sldMk cId="0" sldId="263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0" v="147" actId="27636"/>
          <ac:spMkLst>
            <pc:docMk/>
            <pc:sldMk cId="0" sldId="263"/>
            <ac:spMk id="3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4" v="150" actId="27636"/>
          <ac:spMkLst>
            <pc:docMk/>
            <pc:sldMk cId="0" sldId="263"/>
            <ac:spMk id="4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4" v="148" actId="27636"/>
          <ac:spMkLst>
            <pc:docMk/>
            <pc:sldMk cId="0" sldId="263"/>
            <ac:spMk id="4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4" v="149" actId="27636"/>
          <ac:spMkLst>
            <pc:docMk/>
            <pc:sldMk cId="0" sldId="263"/>
            <ac:spMk id="52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0:45:00.201" v="262" actId="1076"/>
          <ac:picMkLst>
            <pc:docMk/>
            <pc:sldMk cId="0" sldId="263"/>
            <ac:picMk id="54" creationId="{BDD3A5D9-E7E7-1965-2F2C-8FA94D6DA463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0:48:04.012" v="264" actId="1076"/>
        <pc:sldMkLst>
          <pc:docMk/>
          <pc:sldMk cId="0" sldId="264"/>
        </pc:sldMkLst>
        <pc:spChg chg="mod">
          <ac:chgData name="Lea Lenart Štefanič" userId="39ab7526-8660-451f-b85d-4c151b458338" providerId="ADAL" clId="{5320FB8A-9EE4-4FB0-9569-7C8887D481B0}" dt="2026-09-08T10:42:14.359" v="155" actId="2763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9" v="156" actId="27636"/>
          <ac:spMkLst>
            <pc:docMk/>
            <pc:sldMk cId="0" sldId="264"/>
            <ac:spMk id="1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9" v="152" actId="27636"/>
          <ac:spMkLst>
            <pc:docMk/>
            <pc:sldMk cId="0" sldId="264"/>
            <ac:spMk id="2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9" v="154" actId="27636"/>
          <ac:spMkLst>
            <pc:docMk/>
            <pc:sldMk cId="0" sldId="264"/>
            <ac:spMk id="3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9" v="153" actId="27636"/>
          <ac:spMkLst>
            <pc:docMk/>
            <pc:sldMk cId="0" sldId="264"/>
            <ac:spMk id="46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0:48:04.012" v="264" actId="1076"/>
          <ac:picMkLst>
            <pc:docMk/>
            <pc:sldMk cId="0" sldId="264"/>
            <ac:picMk id="51" creationId="{85D7DEEC-7D49-CDB1-814A-2866E0D66E1E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0:59:38.358" v="266" actId="1076"/>
        <pc:sldMkLst>
          <pc:docMk/>
          <pc:sldMk cId="0" sldId="265"/>
        </pc:sldMkLst>
        <pc:spChg chg="mod">
          <ac:chgData name="Lea Lenart Štefanič" userId="39ab7526-8660-451f-b85d-4c151b458338" providerId="ADAL" clId="{5320FB8A-9EE4-4FB0-9569-7C8887D481B0}" dt="2026-09-08T10:42:14.366" v="158" actId="27636"/>
          <ac:spMkLst>
            <pc:docMk/>
            <pc:sldMk cId="0" sldId="265"/>
            <ac:spMk id="16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66" v="160" actId="27636"/>
          <ac:spMkLst>
            <pc:docMk/>
            <pc:sldMk cId="0" sldId="265"/>
            <ac:spMk id="2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59" v="157" actId="27636"/>
          <ac:spMkLst>
            <pc:docMk/>
            <pc:sldMk cId="0" sldId="265"/>
            <ac:spMk id="2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66" v="159" actId="27636"/>
          <ac:spMkLst>
            <pc:docMk/>
            <pc:sldMk cId="0" sldId="265"/>
            <ac:spMk id="3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68" v="163" actId="27636"/>
          <ac:spMkLst>
            <pc:docMk/>
            <pc:sldMk cId="0" sldId="265"/>
            <ac:spMk id="3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68" v="162" actId="27636"/>
          <ac:spMkLst>
            <pc:docMk/>
            <pc:sldMk cId="0" sldId="265"/>
            <ac:spMk id="3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68" v="161" actId="27636"/>
          <ac:spMkLst>
            <pc:docMk/>
            <pc:sldMk cId="0" sldId="265"/>
            <ac:spMk id="43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0:59:38.358" v="266" actId="1076"/>
          <ac:picMkLst>
            <pc:docMk/>
            <pc:sldMk cId="0" sldId="265"/>
            <ac:picMk id="53" creationId="{86A7B3C2-EDB5-3B8C-5F4E-59F453887AE5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0:21.661" v="268" actId="1076"/>
        <pc:sldMkLst>
          <pc:docMk/>
          <pc:sldMk cId="0" sldId="266"/>
        </pc:sldMkLst>
        <pc:spChg chg="mod">
          <ac:chgData name="Lea Lenart Štefanič" userId="39ab7526-8660-451f-b85d-4c151b458338" providerId="ADAL" clId="{5320FB8A-9EE4-4FB0-9569-7C8887D481B0}" dt="2026-09-08T10:42:14.376" v="166" actId="27636"/>
          <ac:spMkLst>
            <pc:docMk/>
            <pc:sldMk cId="0" sldId="266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76" v="167" actId="27636"/>
          <ac:spMkLst>
            <pc:docMk/>
            <pc:sldMk cId="0" sldId="266"/>
            <ac:spMk id="1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76" v="168" actId="27636"/>
          <ac:spMkLst>
            <pc:docMk/>
            <pc:sldMk cId="0" sldId="266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75" v="165" actId="27636"/>
          <ac:spMkLst>
            <pc:docMk/>
            <pc:sldMk cId="0" sldId="266"/>
            <ac:spMk id="3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75" v="164" actId="27636"/>
          <ac:spMkLst>
            <pc:docMk/>
            <pc:sldMk cId="0" sldId="266"/>
            <ac:spMk id="43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0:21.661" v="268" actId="1076"/>
          <ac:picMkLst>
            <pc:docMk/>
            <pc:sldMk cId="0" sldId="266"/>
            <ac:picMk id="46" creationId="{BCA45502-FC80-BAF5-3139-7563008F8CCA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1:03.893" v="270" actId="1076"/>
        <pc:sldMkLst>
          <pc:docMk/>
          <pc:sldMk cId="0" sldId="267"/>
        </pc:sldMkLst>
        <pc:spChg chg="mod">
          <ac:chgData name="Lea Lenart Štefanič" userId="39ab7526-8660-451f-b85d-4c151b458338" providerId="ADAL" clId="{5320FB8A-9EE4-4FB0-9569-7C8887D481B0}" dt="2026-09-08T10:42:14.384" v="174" actId="27636"/>
          <ac:spMkLst>
            <pc:docMk/>
            <pc:sldMk cId="0" sldId="267"/>
            <ac:spMk id="1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2" v="172" actId="27636"/>
          <ac:spMkLst>
            <pc:docMk/>
            <pc:sldMk cId="0" sldId="267"/>
            <ac:spMk id="2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0" v="169" actId="27636"/>
          <ac:spMkLst>
            <pc:docMk/>
            <pc:sldMk cId="0" sldId="267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2" v="173" actId="27636"/>
          <ac:spMkLst>
            <pc:docMk/>
            <pc:sldMk cId="0" sldId="267"/>
            <ac:spMk id="3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0" v="170" actId="27636"/>
          <ac:spMkLst>
            <pc:docMk/>
            <pc:sldMk cId="0" sldId="267"/>
            <ac:spMk id="4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4" v="175" actId="27636"/>
          <ac:spMkLst>
            <pc:docMk/>
            <pc:sldMk cId="0" sldId="267"/>
            <ac:spMk id="4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2" v="171" actId="27636"/>
          <ac:spMkLst>
            <pc:docMk/>
            <pc:sldMk cId="0" sldId="267"/>
            <ac:spMk id="52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1:03.893" v="270" actId="1076"/>
          <ac:picMkLst>
            <pc:docMk/>
            <pc:sldMk cId="0" sldId="267"/>
            <ac:picMk id="54" creationId="{F652ABE7-DD7A-12A1-5745-B24473CE8FAE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1:45.592" v="272" actId="1076"/>
        <pc:sldMkLst>
          <pc:docMk/>
          <pc:sldMk cId="0" sldId="268"/>
        </pc:sldMkLst>
        <pc:spChg chg="mod">
          <ac:chgData name="Lea Lenart Štefanič" userId="39ab7526-8660-451f-b85d-4c151b458338" providerId="ADAL" clId="{5320FB8A-9EE4-4FB0-9569-7C8887D481B0}" dt="2026-09-08T10:42:14.388" v="177" actId="2763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8" v="176" actId="27636"/>
          <ac:spMkLst>
            <pc:docMk/>
            <pc:sldMk cId="0" sldId="268"/>
            <ac:spMk id="1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8" v="178" actId="27636"/>
          <ac:spMkLst>
            <pc:docMk/>
            <pc:sldMk cId="0" sldId="268"/>
            <ac:spMk id="2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88" v="179" actId="27636"/>
          <ac:spMkLst>
            <pc:docMk/>
            <pc:sldMk cId="0" sldId="268"/>
            <ac:spMk id="3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90" v="180" actId="27636"/>
          <ac:spMkLst>
            <pc:docMk/>
            <pc:sldMk cId="0" sldId="268"/>
            <ac:spMk id="46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1:45.592" v="272" actId="1076"/>
          <ac:picMkLst>
            <pc:docMk/>
            <pc:sldMk cId="0" sldId="268"/>
            <ac:picMk id="51" creationId="{2D58A968-B506-0788-9FA0-20EC14A082BB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2:28.293" v="274" actId="1076"/>
        <pc:sldMkLst>
          <pc:docMk/>
          <pc:sldMk cId="0" sldId="269"/>
        </pc:sldMkLst>
        <pc:spChg chg="mod">
          <ac:chgData name="Lea Lenart Štefanič" userId="39ab7526-8660-451f-b85d-4c151b458338" providerId="ADAL" clId="{5320FB8A-9EE4-4FB0-9569-7C8887D481B0}" dt="2026-09-08T10:42:14.391" v="181" actId="27636"/>
          <ac:spMkLst>
            <pc:docMk/>
            <pc:sldMk cId="0" sldId="269"/>
            <ac:spMk id="1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95" v="182" actId="27636"/>
          <ac:spMkLst>
            <pc:docMk/>
            <pc:sldMk cId="0" sldId="269"/>
            <ac:spMk id="2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95" v="184" actId="27636"/>
          <ac:spMkLst>
            <pc:docMk/>
            <pc:sldMk cId="0" sldId="269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96" v="186" actId="27636"/>
          <ac:spMkLst>
            <pc:docMk/>
            <pc:sldMk cId="0" sldId="269"/>
            <ac:spMk id="3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96" v="185" actId="27636"/>
          <ac:spMkLst>
            <pc:docMk/>
            <pc:sldMk cId="0" sldId="269"/>
            <ac:spMk id="4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95" v="183" actId="27636"/>
          <ac:spMkLst>
            <pc:docMk/>
            <pc:sldMk cId="0" sldId="269"/>
            <ac:spMk id="4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396" v="187" actId="27636"/>
          <ac:spMkLst>
            <pc:docMk/>
            <pc:sldMk cId="0" sldId="269"/>
            <ac:spMk id="52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2:28.293" v="274" actId="1076"/>
          <ac:picMkLst>
            <pc:docMk/>
            <pc:sldMk cId="0" sldId="269"/>
            <ac:picMk id="54" creationId="{D061241E-2385-6F33-5205-3007CE36BD1E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2:57.064" v="276" actId="1076"/>
        <pc:sldMkLst>
          <pc:docMk/>
          <pc:sldMk cId="0" sldId="270"/>
        </pc:sldMkLst>
        <pc:spChg chg="mod">
          <ac:chgData name="Lea Lenart Štefanič" userId="39ab7526-8660-451f-b85d-4c151b458338" providerId="ADAL" clId="{5320FB8A-9EE4-4FB0-9569-7C8887D481B0}" dt="2026-09-08T10:42:14.404" v="192" actId="27636"/>
          <ac:spMkLst>
            <pc:docMk/>
            <pc:sldMk cId="0" sldId="270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2" v="191" actId="27636"/>
          <ac:spMkLst>
            <pc:docMk/>
            <pc:sldMk cId="0" sldId="270"/>
            <ac:spMk id="2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2" v="190" actId="27636"/>
          <ac:spMkLst>
            <pc:docMk/>
            <pc:sldMk cId="0" sldId="270"/>
            <ac:spMk id="2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2" v="189" actId="27636"/>
          <ac:spMkLst>
            <pc:docMk/>
            <pc:sldMk cId="0" sldId="270"/>
            <ac:spMk id="3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2" v="188" actId="27636"/>
          <ac:spMkLst>
            <pc:docMk/>
            <pc:sldMk cId="0" sldId="270"/>
            <ac:spMk id="47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2:57.064" v="276" actId="1076"/>
          <ac:picMkLst>
            <pc:docMk/>
            <pc:sldMk cId="0" sldId="270"/>
            <ac:picMk id="51" creationId="{90F56E58-73E3-3E6C-548B-208D2FC4C5B9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3:24.022" v="278" actId="1076"/>
        <pc:sldMkLst>
          <pc:docMk/>
          <pc:sldMk cId="0" sldId="271"/>
        </pc:sldMkLst>
        <pc:spChg chg="mod">
          <ac:chgData name="Lea Lenart Štefanič" userId="39ab7526-8660-451f-b85d-4c151b458338" providerId="ADAL" clId="{5320FB8A-9EE4-4FB0-9569-7C8887D481B0}" dt="2026-09-08T10:42:14.409" v="197" actId="27636"/>
          <ac:spMkLst>
            <pc:docMk/>
            <pc:sldMk cId="0" sldId="271"/>
            <ac:spMk id="1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11" v="199" actId="27636"/>
          <ac:spMkLst>
            <pc:docMk/>
            <pc:sldMk cId="0" sldId="271"/>
            <ac:spMk id="2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9" v="198" actId="27636"/>
          <ac:spMkLst>
            <pc:docMk/>
            <pc:sldMk cId="0" sldId="271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7" v="195" actId="27636"/>
          <ac:spMkLst>
            <pc:docMk/>
            <pc:sldMk cId="0" sldId="271"/>
            <ac:spMk id="3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7" v="194" actId="27636"/>
          <ac:spMkLst>
            <pc:docMk/>
            <pc:sldMk cId="0" sldId="271"/>
            <ac:spMk id="4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9" v="196" actId="27636"/>
          <ac:spMkLst>
            <pc:docMk/>
            <pc:sldMk cId="0" sldId="271"/>
            <ac:spMk id="4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07" v="193" actId="27636"/>
          <ac:spMkLst>
            <pc:docMk/>
            <pc:sldMk cId="0" sldId="271"/>
            <ac:spMk id="52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3:24.022" v="278" actId="1076"/>
          <ac:picMkLst>
            <pc:docMk/>
            <pc:sldMk cId="0" sldId="271"/>
            <ac:picMk id="54" creationId="{3A43CC6A-781D-E4AE-CECA-1AB0F147B2CE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3:52.572" v="280" actId="1076"/>
        <pc:sldMkLst>
          <pc:docMk/>
          <pc:sldMk cId="0" sldId="272"/>
        </pc:sldMkLst>
        <pc:spChg chg="mod">
          <ac:chgData name="Lea Lenart Štefanič" userId="39ab7526-8660-451f-b85d-4c151b458338" providerId="ADAL" clId="{5320FB8A-9EE4-4FB0-9569-7C8887D481B0}" dt="2026-09-08T10:42:14.416" v="203" actId="27636"/>
          <ac:spMkLst>
            <pc:docMk/>
            <pc:sldMk cId="0" sldId="272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16" v="201" actId="27636"/>
          <ac:spMkLst>
            <pc:docMk/>
            <pc:sldMk cId="0" sldId="272"/>
            <ac:spMk id="2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16" v="202" actId="27636"/>
          <ac:spMkLst>
            <pc:docMk/>
            <pc:sldMk cId="0" sldId="272"/>
            <ac:spMk id="2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16" v="204" actId="27636"/>
          <ac:spMkLst>
            <pc:docMk/>
            <pc:sldMk cId="0" sldId="272"/>
            <ac:spMk id="3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15" v="200" actId="27636"/>
          <ac:spMkLst>
            <pc:docMk/>
            <pc:sldMk cId="0" sldId="272"/>
            <ac:spMk id="47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3:52.572" v="280" actId="1076"/>
          <ac:picMkLst>
            <pc:docMk/>
            <pc:sldMk cId="0" sldId="272"/>
            <ac:picMk id="51" creationId="{20B509AD-4A70-1128-EC7C-4F05B01763D9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4:18.479" v="282" actId="1076"/>
        <pc:sldMkLst>
          <pc:docMk/>
          <pc:sldMk cId="0" sldId="273"/>
        </pc:sldMkLst>
        <pc:spChg chg="mod">
          <ac:chgData name="Lea Lenart Štefanič" userId="39ab7526-8660-451f-b85d-4c151b458338" providerId="ADAL" clId="{5320FB8A-9EE4-4FB0-9569-7C8887D481B0}" dt="2026-09-08T10:42:14.422" v="209" actId="27636"/>
          <ac:spMkLst>
            <pc:docMk/>
            <pc:sldMk cId="0" sldId="273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22" v="208" actId="27636"/>
          <ac:spMkLst>
            <pc:docMk/>
            <pc:sldMk cId="0" sldId="273"/>
            <ac:spMk id="1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20" v="207" actId="27636"/>
          <ac:spMkLst>
            <pc:docMk/>
            <pc:sldMk cId="0" sldId="273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20" v="205" actId="27636"/>
          <ac:spMkLst>
            <pc:docMk/>
            <pc:sldMk cId="0" sldId="273"/>
            <ac:spMk id="3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20" v="206" actId="27636"/>
          <ac:spMkLst>
            <pc:docMk/>
            <pc:sldMk cId="0" sldId="273"/>
            <ac:spMk id="43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4:18.479" v="282" actId="1076"/>
          <ac:picMkLst>
            <pc:docMk/>
            <pc:sldMk cId="0" sldId="273"/>
            <ac:picMk id="46" creationId="{EE7E2886-7961-F985-E6F9-14291C4E9C32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4:47.161" v="284" actId="1076"/>
        <pc:sldMkLst>
          <pc:docMk/>
          <pc:sldMk cId="0" sldId="274"/>
        </pc:sldMkLst>
        <pc:spChg chg="mod">
          <ac:chgData name="Lea Lenart Štefanič" userId="39ab7526-8660-451f-b85d-4c151b458338" providerId="ADAL" clId="{5320FB8A-9EE4-4FB0-9569-7C8887D481B0}" dt="2026-09-08T10:42:14.423" v="211" actId="27636"/>
          <ac:spMkLst>
            <pc:docMk/>
            <pc:sldMk cId="0" sldId="274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26" v="213" actId="27636"/>
          <ac:spMkLst>
            <pc:docMk/>
            <pc:sldMk cId="0" sldId="274"/>
            <ac:spMk id="2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23" v="210" actId="27636"/>
          <ac:spMkLst>
            <pc:docMk/>
            <pc:sldMk cId="0" sldId="274"/>
            <ac:spMk id="2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26" v="214" actId="27636"/>
          <ac:spMkLst>
            <pc:docMk/>
            <pc:sldMk cId="0" sldId="274"/>
            <ac:spMk id="3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23" v="212" actId="27636"/>
          <ac:spMkLst>
            <pc:docMk/>
            <pc:sldMk cId="0" sldId="274"/>
            <ac:spMk id="47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4:47.161" v="284" actId="1076"/>
          <ac:picMkLst>
            <pc:docMk/>
            <pc:sldMk cId="0" sldId="274"/>
            <ac:picMk id="52" creationId="{26768E28-3BBD-A20F-0FFD-9E970B2BB61E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5:26.265" v="286" actId="1076"/>
        <pc:sldMkLst>
          <pc:docMk/>
          <pc:sldMk cId="0" sldId="275"/>
        </pc:sldMkLst>
        <pc:spChg chg="mod">
          <ac:chgData name="Lea Lenart Štefanič" userId="39ab7526-8660-451f-b85d-4c151b458338" providerId="ADAL" clId="{5320FB8A-9EE4-4FB0-9569-7C8887D481B0}" dt="2026-09-08T10:42:14.432" v="217" actId="27636"/>
          <ac:spMkLst>
            <pc:docMk/>
            <pc:sldMk cId="0" sldId="275"/>
            <ac:spMk id="1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2" v="218" actId="27636"/>
          <ac:spMkLst>
            <pc:docMk/>
            <pc:sldMk cId="0" sldId="275"/>
            <ac:spMk id="2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0" v="216" actId="27636"/>
          <ac:spMkLst>
            <pc:docMk/>
            <pc:sldMk cId="0" sldId="275"/>
            <ac:spMk id="29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2" v="219" actId="27636"/>
          <ac:spMkLst>
            <pc:docMk/>
            <pc:sldMk cId="0" sldId="275"/>
            <ac:spMk id="3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0" v="215" actId="27636"/>
          <ac:spMkLst>
            <pc:docMk/>
            <pc:sldMk cId="0" sldId="275"/>
            <ac:spMk id="47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5:26.265" v="286" actId="1076"/>
          <ac:picMkLst>
            <pc:docMk/>
            <pc:sldMk cId="0" sldId="275"/>
            <ac:picMk id="51" creationId="{05E9803E-C385-97C4-AB20-17D9C34548DC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5:48.521" v="288" actId="1076"/>
        <pc:sldMkLst>
          <pc:docMk/>
          <pc:sldMk cId="0" sldId="276"/>
        </pc:sldMkLst>
        <pc:spChg chg="mod">
          <ac:chgData name="Lea Lenart Štefanič" userId="39ab7526-8660-451f-b85d-4c151b458338" providerId="ADAL" clId="{5320FB8A-9EE4-4FB0-9569-7C8887D481B0}" dt="2026-09-08T10:42:14.437" v="224" actId="27636"/>
          <ac:spMkLst>
            <pc:docMk/>
            <pc:sldMk cId="0" sldId="276"/>
            <ac:spMk id="14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7" v="223" actId="27636"/>
          <ac:spMkLst>
            <pc:docMk/>
            <pc:sldMk cId="0" sldId="276"/>
            <ac:spMk id="2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9" v="225" actId="27636"/>
          <ac:spMkLst>
            <pc:docMk/>
            <pc:sldMk cId="0" sldId="276"/>
            <ac:spMk id="32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6" v="221" actId="27636"/>
          <ac:spMkLst>
            <pc:docMk/>
            <pc:sldMk cId="0" sldId="276"/>
            <ac:spMk id="41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6" v="222" actId="27636"/>
          <ac:spMkLst>
            <pc:docMk/>
            <pc:sldMk cId="0" sldId="276"/>
            <ac:spMk id="50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36" v="220" actId="27636"/>
          <ac:spMkLst>
            <pc:docMk/>
            <pc:sldMk cId="0" sldId="276"/>
            <ac:spMk id="59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5:48.521" v="288" actId="1076"/>
          <ac:picMkLst>
            <pc:docMk/>
            <pc:sldMk cId="0" sldId="276"/>
            <ac:picMk id="63" creationId="{9C49A6E1-2B1E-5E9A-74E4-91F923C04A6A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11:06:14.810" v="290" actId="1076"/>
        <pc:sldMkLst>
          <pc:docMk/>
          <pc:sldMk cId="0" sldId="277"/>
        </pc:sldMkLst>
        <pc:spChg chg="mod">
          <ac:chgData name="Lea Lenart Štefanič" userId="39ab7526-8660-451f-b85d-4c151b458338" providerId="ADAL" clId="{5320FB8A-9EE4-4FB0-9569-7C8887D481B0}" dt="2026-09-08T10:42:14.445" v="226" actId="27636"/>
          <ac:spMkLst>
            <pc:docMk/>
            <pc:sldMk cId="0" sldId="277"/>
            <ac:spMk id="18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46" v="227" actId="27636"/>
          <ac:spMkLst>
            <pc:docMk/>
            <pc:sldMk cId="0" sldId="277"/>
            <ac:spMk id="27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46" v="230" actId="27636"/>
          <ac:spMkLst>
            <pc:docMk/>
            <pc:sldMk cId="0" sldId="277"/>
            <ac:spMk id="36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46" v="228" actId="27636"/>
          <ac:spMkLst>
            <pc:docMk/>
            <pc:sldMk cId="0" sldId="277"/>
            <ac:spMk id="45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46" v="229" actId="27636"/>
          <ac:spMkLst>
            <pc:docMk/>
            <pc:sldMk cId="0" sldId="277"/>
            <ac:spMk id="54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11:06:14.810" v="290" actId="1076"/>
          <ac:picMkLst>
            <pc:docMk/>
            <pc:sldMk cId="0" sldId="277"/>
            <ac:picMk id="58" creationId="{753DA58C-5001-1382-FF75-D7D54BF489D8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1:06:35.692" v="292" actId="1076"/>
        <pc:sldMkLst>
          <pc:docMk/>
          <pc:sldMk cId="0" sldId="278"/>
        </pc:sldMkLst>
        <pc:picChg chg="add mod">
          <ac:chgData name="Lea Lenart Štefanič" userId="39ab7526-8660-451f-b85d-4c151b458338" providerId="ADAL" clId="{5320FB8A-9EE4-4FB0-9569-7C8887D481B0}" dt="2026-09-08T11:06:35.692" v="292" actId="1076"/>
          <ac:picMkLst>
            <pc:docMk/>
            <pc:sldMk cId="0" sldId="278"/>
            <ac:picMk id="25" creationId="{9A6FE605-D22C-A693-F001-E56E9B80EAB5}"/>
          </ac:picMkLst>
        </pc:picChg>
      </pc:sldChg>
      <pc:sldChg chg="modSp mod">
        <pc:chgData name="Lea Lenart Štefanič" userId="39ab7526-8660-451f-b85d-4c151b458338" providerId="ADAL" clId="{5320FB8A-9EE4-4FB0-9569-7C8887D481B0}" dt="2026-09-08T10:42:14.453" v="232" actId="27636"/>
        <pc:sldMkLst>
          <pc:docMk/>
          <pc:sldMk cId="0" sldId="279"/>
        </pc:sldMkLst>
        <pc:spChg chg="mod">
          <ac:chgData name="Lea Lenart Štefanič" userId="39ab7526-8660-451f-b85d-4c151b458338" providerId="ADAL" clId="{5320FB8A-9EE4-4FB0-9569-7C8887D481B0}" dt="2026-09-08T10:42:14.453" v="232" actId="27636"/>
          <ac:spMkLst>
            <pc:docMk/>
            <pc:sldMk cId="0" sldId="279"/>
            <ac:spMk id="1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42:14.453" v="231" actId="27636"/>
          <ac:spMkLst>
            <pc:docMk/>
            <pc:sldMk cId="0" sldId="279"/>
            <ac:spMk id="16" creationId="{00000000-0000-0000-0000-000000000000}"/>
          </ac:spMkLst>
        </pc:spChg>
      </pc:sldChg>
      <pc:sldChg chg="addSp delSp modSp mod delAnim modAnim">
        <pc:chgData name="Lea Lenart Štefanič" userId="39ab7526-8660-451f-b85d-4c151b458338" providerId="ADAL" clId="{5320FB8A-9EE4-4FB0-9569-7C8887D481B0}" dt="2026-09-08T10:42:14.458" v="233" actId="27636"/>
        <pc:sldMkLst>
          <pc:docMk/>
          <pc:sldMk cId="3594569012" sldId="280"/>
        </pc:sldMkLst>
        <pc:spChg chg="mod">
          <ac:chgData name="Lea Lenart Štefanič" userId="39ab7526-8660-451f-b85d-4c151b458338" providerId="ADAL" clId="{5320FB8A-9EE4-4FB0-9569-7C8887D481B0}" dt="2026-09-08T10:42:14.458" v="233" actId="27636"/>
          <ac:spMkLst>
            <pc:docMk/>
            <pc:sldMk cId="3594569012" sldId="280"/>
            <ac:spMk id="13" creationId="{00000000-0000-0000-0000-000000000000}"/>
          </ac:spMkLst>
        </pc:spChg>
        <pc:spChg chg="mod">
          <ac:chgData name="Lea Lenart Štefanič" userId="39ab7526-8660-451f-b85d-4c151b458338" providerId="ADAL" clId="{5320FB8A-9EE4-4FB0-9569-7C8887D481B0}" dt="2026-09-08T10:37:08.338" v="0" actId="1076"/>
          <ac:spMkLst>
            <pc:docMk/>
            <pc:sldMk cId="3594569012" sldId="280"/>
            <ac:spMk id="15" creationId="{00000000-0000-0000-0000-000000000000}"/>
          </ac:spMkLst>
        </pc:spChg>
        <pc:picChg chg="add del mod">
          <ac:chgData name="Lea Lenart Štefanič" userId="39ab7526-8660-451f-b85d-4c151b458338" providerId="ADAL" clId="{5320FB8A-9EE4-4FB0-9569-7C8887D481B0}" dt="2026-09-08T10:39:13.072" v="3" actId="21"/>
          <ac:picMkLst>
            <pc:docMk/>
            <pc:sldMk cId="3594569012" sldId="280"/>
            <ac:picMk id="17" creationId="{AED29BCB-E9B3-B1DD-133C-D00D1137694E}"/>
          </ac:picMkLst>
        </pc:picChg>
      </pc:sldChg>
    </pc:docChg>
  </pc:docChgLst>
  <pc:docChgLst>
    <pc:chgData name="Mojca Blažič" userId="S::mojca.blazic@uni-nm.si::56df5ec3-6e9d-4ba6-a26a-a9a692f41e02" providerId="AD" clId="Web-{892A000E-22FE-7884-3DBC-87DA197A1AD4}"/>
    <pc:docChg chg="addSld delSld">
      <pc:chgData name="Mojca Blažič" userId="S::mojca.blazic@uni-nm.si::56df5ec3-6e9d-4ba6-a26a-a9a692f41e02" providerId="AD" clId="Web-{892A000E-22FE-7884-3DBC-87DA197A1AD4}" dt="2026-09-03T08:59:45.494" v="1"/>
      <pc:docMkLst>
        <pc:docMk/>
      </pc:docMkLst>
      <pc:sldChg chg="add">
        <pc:chgData name="Mojca Blažič" userId="S::mojca.blazic@uni-nm.si::56df5ec3-6e9d-4ba6-a26a-a9a692f41e02" providerId="AD" clId="Web-{892A000E-22FE-7884-3DBC-87DA197A1AD4}" dt="2026-09-03T08:59:42.509" v="0"/>
        <pc:sldMkLst>
          <pc:docMk/>
          <pc:sldMk cId="3594569012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sv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2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3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4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8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9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1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6.jpeg"/><Relationship Id="rId11" Type="http://schemas.openxmlformats.org/officeDocument/2006/relationships/image" Target="../media/image25.png"/><Relationship Id="rId5" Type="http://schemas.openxmlformats.org/officeDocument/2006/relationships/image" Target="../media/image40.jpe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41.png"/><Relationship Id="rId11" Type="http://schemas.openxmlformats.org/officeDocument/2006/relationships/image" Target="../media/image16.png"/><Relationship Id="rId5" Type="http://schemas.openxmlformats.org/officeDocument/2006/relationships/image" Target="../media/image6.jpe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25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25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4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29406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 fontScale="92500"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31314" y="2495000"/>
            <a:ext cx="10170581" cy="165187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434"/>
              </a:lnSpc>
            </a:pP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</a:t>
            </a:r>
            <a:r>
              <a:rPr lang="en-US" sz="2200" b="1" err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sistem</a:t>
            </a: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poklicne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in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storitvenega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učenja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v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visokošolskem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izobraževanju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,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temelječega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na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mobilnosti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delovne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sile</a:t>
            </a:r>
            <a:endParaRPr lang="en-US" sz="2200" b="1">
              <a:solidFill>
                <a:srgbClr val="0D79A2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65554" y="4146871"/>
            <a:ext cx="9842043" cy="72246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Priročnik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za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visokošolske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učitelje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o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kariernem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razvoju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  <a:p>
            <a:pPr algn="ctr"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 s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praksami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skupnostnega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učenja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(CSL)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</p:txBody>
      </p:sp>
    </p:spTree>
    <p:extLst>
      <p:ext uri="{BB962C8B-B14F-4D97-AF65-F5344CB8AC3E}">
        <p14:creationId xmlns:p14="http://schemas.microsoft.com/office/powerpoint/2010/main" val="359456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2387" b="-562386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3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Metodologije vključevanja CSL v poučevanje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1538" b="-4215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Praktična pot od koncepta do izvedbe v učilnici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7404" b="-2374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Kaj pojasnjuje to poglavje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lahko učitelji načrtujejo CSL v realnih predmetih.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puzz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izzivi partnerjev postanejo učne aktivnosti.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refleksija, ocenjevanje in priznavanje podpirajo karierni razvoj.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823608" y="8181127"/>
            <a:ext cx="576520" cy="576520"/>
            <a:chOff x="0" y="0"/>
            <a:chExt cx="768693" cy="768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73503" y="8331022"/>
            <a:ext cx="276730" cy="276730"/>
            <a:chOff x="0" y="0"/>
            <a:chExt cx="368973" cy="368973"/>
          </a:xfrm>
        </p:grpSpPr>
        <p:sp>
          <p:nvSpPr>
            <p:cNvPr id="34" name="Freeform 34" descr="/home/claude/work/icons/glob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647206" y="8074390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lahko primere držav prenesemo v prenosljivo pedagoško prakso.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533" b="-23253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Ključna vprašanja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4697616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Katere modele izvajanja CSL je mogoče uporabiti v visokem šolstvu?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lahko učitelji oblikujejo predmete in učne izide, zasnovane na CSL?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471441" y="7055539"/>
            <a:ext cx="576520" cy="576520"/>
            <a:chOff x="0" y="0"/>
            <a:chExt cx="768693" cy="76869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621336" y="7205434"/>
            <a:ext cx="276730" cy="276730"/>
            <a:chOff x="0" y="0"/>
            <a:chExt cx="368973" cy="368973"/>
          </a:xfrm>
        </p:grpSpPr>
        <p:sp>
          <p:nvSpPr>
            <p:cNvPr id="52" name="Freeform 52" descr="/home/claude/work/icons/activity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295039" y="6948802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Katere učne strategije podpirajo aktivno, refleksivno in karierno usmerjeno učenje?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471441" y="8181127"/>
            <a:ext cx="576520" cy="576520"/>
            <a:chOff x="0" y="0"/>
            <a:chExt cx="768693" cy="76869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21336" y="8331022"/>
            <a:ext cx="276730" cy="276730"/>
            <a:chOff x="0" y="0"/>
            <a:chExt cx="368973" cy="368973"/>
          </a:xfrm>
        </p:grpSpPr>
        <p:sp>
          <p:nvSpPr>
            <p:cNvPr id="57" name="Freeform 57" descr="/home/claude/work/icons/map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0295039" y="8074390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Kateri primeri držav ponujajo prenosljive nauke za učitelje?</a:t>
            </a:r>
          </a:p>
        </p:txBody>
      </p:sp>
      <p:sp>
        <p:nvSpPr>
          <p:cNvPr id="59" name="Freeform 59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60" name="ElevenLabs_2026-09-08T10_37_0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AED29BCB-E9B3-B1DD-133C-D00D113769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187501" y="84823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45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Osnovna logika izvajanja CSL</a:t>
            </a:r>
          </a:p>
        </p:txBody>
      </p:sp>
      <p:sp>
        <p:nvSpPr>
          <p:cNvPr id="6" name="Freeform 6"/>
          <p:cNvSpPr/>
          <p:nvPr/>
        </p:nvSpPr>
        <p:spPr>
          <a:xfrm>
            <a:off x="-1661527" y="4796276"/>
            <a:ext cx="6529735" cy="6801807"/>
          </a:xfrm>
          <a:custGeom>
            <a:avLst/>
            <a:gdLst/>
            <a:ahLst/>
            <a:cxnLst/>
            <a:rect l="l" t="t" r="r" b="b"/>
            <a:pathLst>
              <a:path w="6529735" h="6801807">
                <a:moveTo>
                  <a:pt x="0" y="0"/>
                </a:moveTo>
                <a:lnTo>
                  <a:pt x="6529735" y="0"/>
                </a:lnTo>
                <a:lnTo>
                  <a:pt x="6529735" y="6801807"/>
                </a:lnTo>
                <a:lnTo>
                  <a:pt x="0" y="680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814073" y="3559416"/>
            <a:ext cx="3821363" cy="3999814"/>
            <a:chOff x="0" y="0"/>
            <a:chExt cx="5095151" cy="53330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078450" y="2922651"/>
            <a:ext cx="1292600" cy="1292600"/>
            <a:chOff x="0" y="0"/>
            <a:chExt cx="1723466" cy="172346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107054" y="2951245"/>
            <a:ext cx="1235402" cy="1235402"/>
            <a:chOff x="0" y="0"/>
            <a:chExt cx="1647203" cy="16472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9500" y="4491723"/>
            <a:ext cx="3390500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Priprava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8137" y="5717600"/>
            <a:ext cx="3253235" cy="16948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Opredelite obseg, učne izide in vloge študentov.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598451" y="3568951"/>
            <a:ext cx="480431" cy="3980755"/>
            <a:chOff x="0" y="0"/>
            <a:chExt cx="640575" cy="530767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96808" y="3559416"/>
            <a:ext cx="3821363" cy="3999814"/>
            <a:chOff x="0" y="0"/>
            <a:chExt cx="5095151" cy="53330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361195" y="2922651"/>
            <a:ext cx="1292600" cy="1292600"/>
            <a:chOff x="0" y="0"/>
            <a:chExt cx="1723466" cy="172346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389789" y="2951245"/>
            <a:ext cx="1235402" cy="1235402"/>
            <a:chOff x="0" y="0"/>
            <a:chExt cx="1647203" cy="16472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5312245" y="4491723"/>
            <a:ext cx="3390500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Izziv partnerja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380873" y="5717600"/>
            <a:ext cx="3253235" cy="16948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Izberite avtentično in obvladljivo realno potrebo.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8881186" y="3568951"/>
            <a:ext cx="480431" cy="3980755"/>
            <a:chOff x="0" y="0"/>
            <a:chExt cx="640575" cy="530767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79544" y="3559416"/>
            <a:ext cx="3821363" cy="3999814"/>
            <a:chOff x="0" y="0"/>
            <a:chExt cx="5095151" cy="53330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643930" y="2922651"/>
            <a:ext cx="1292600" cy="1292600"/>
            <a:chOff x="0" y="0"/>
            <a:chExt cx="1723466" cy="172346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72524" y="2951245"/>
            <a:ext cx="1235402" cy="1235402"/>
            <a:chOff x="0" y="0"/>
            <a:chExt cx="1647203" cy="164720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594980" y="4491723"/>
            <a:ext cx="3390500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Refleksija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663617" y="5717600"/>
            <a:ext cx="3253235" cy="16948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Dejanje pretvorite v učenje s strukturirano refleksijo.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3163931" y="3568951"/>
            <a:ext cx="480431" cy="3980755"/>
            <a:chOff x="0" y="0"/>
            <a:chExt cx="640575" cy="530767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662289" y="3559416"/>
            <a:ext cx="3821363" cy="3999814"/>
            <a:chOff x="0" y="0"/>
            <a:chExt cx="5095151" cy="5333086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4926666" y="2922651"/>
            <a:ext cx="1292600" cy="1292600"/>
            <a:chOff x="0" y="0"/>
            <a:chExt cx="1723466" cy="172346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4955269" y="2951245"/>
            <a:ext cx="1235402" cy="1235402"/>
            <a:chOff x="0" y="0"/>
            <a:chExt cx="1647203" cy="164720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3877715" y="4491723"/>
            <a:ext cx="3390500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Ocenjevanje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946353" y="5717600"/>
            <a:ext cx="3253235" cy="16948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Ocenite proces, rezultat in dokaze o kompetencah.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823608" y="8098765"/>
            <a:ext cx="16650519" cy="823603"/>
            <a:chOff x="0" y="0"/>
            <a:chExt cx="22200692" cy="109813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2200688" cy="1098132"/>
            </a:xfrm>
            <a:custGeom>
              <a:avLst/>
              <a:gdLst/>
              <a:ahLst/>
              <a:cxnLst/>
              <a:rect l="l" t="t" r="r" b="b"/>
              <a:pathLst>
                <a:path w="22200688" h="1098132">
                  <a:moveTo>
                    <a:pt x="0" y="0"/>
                  </a:moveTo>
                  <a:lnTo>
                    <a:pt x="22200688" y="0"/>
                  </a:lnTo>
                  <a:lnTo>
                    <a:pt x="22200688" y="1098132"/>
                  </a:lnTo>
                  <a:lnTo>
                    <a:pt x="0" y="109813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43924" b="-34392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22200692" cy="114576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341"/>
                </a:lnSpc>
              </a:pPr>
              <a:r>
                <a:rPr lang="en-US" sz="1951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Enako logiko je mogoče prilagoditi poslovanju, menedžmentu, izobraževanju, </a:t>
              </a:r>
            </a:p>
            <a:p>
              <a:pPr algn="ctr">
                <a:lnSpc>
                  <a:spcPts val="2341"/>
                </a:lnSpc>
              </a:pPr>
              <a:r>
                <a:rPr lang="en-US" sz="1951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zdravstvu, tehniki, družboslovju in interdisciplinarnim predmetom.</a:t>
              </a:r>
            </a:p>
          </p:txBody>
        </p:sp>
      </p:grpSp>
      <p:pic>
        <p:nvPicPr>
          <p:cNvPr id="55" name="ElevenLabs_2026-09-08T10_39_4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0469073-FF92-22C3-65A2-F6A984A36A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48600" y="98865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2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Modeli izvajanja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Kurikularni CSL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Storitvena aktivnost je del obveznosti in ocenjevanja pri predmetu.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Projektni CSL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rešujejo realne poslovne, javnosektorske ali skupnostne izzive.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Skupnostni CSL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delajo z NVO, občinami ali lokalnimi skupnostmi.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Kombinirani ali virtualni CSL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Digitalna orodja podpirajo timsko delo, refleksijo in vključevanje partnerjev.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CSL, usmerjen v priznavanje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Izidi so dokumentirani z značkami ali mikrodokazili.</a:t>
            </a:r>
          </a:p>
        </p:txBody>
      </p:sp>
      <p:pic>
        <p:nvPicPr>
          <p:cNvPr id="46" name="ElevenLabs_2026-09-08T10_40_3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421D9A3-531C-7E53-9D1F-8462954204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43600" y="100401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42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NAČRTOVANJE PREDMETA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>
              <a:lnSpc>
                <a:spcPts val="5103"/>
              </a:lnSpc>
            </a:pPr>
            <a:r>
              <a:rPr lang="en-US" sz="4503" b="1" err="1">
                <a:solidFill>
                  <a:srgbClr val="1C2B33"/>
                </a:solidFill>
                <a:latin typeface="Calibri (MS) Bold"/>
                <a:cs typeface="Calibri (MS) Bold"/>
              </a:rPr>
              <a:t>Oblikovanje</a:t>
            </a:r>
            <a:r>
              <a:rPr lang="en-US" sz="4503" b="1">
                <a:solidFill>
                  <a:srgbClr val="1C2B33"/>
                </a:solidFill>
                <a:latin typeface="Calibri (MS) Bold"/>
                <a:cs typeface="Calibri (MS) Bold"/>
              </a:rPr>
              <a:t> </a:t>
            </a:r>
            <a:r>
              <a:rPr lang="en-US" sz="4503" b="1" err="1">
                <a:solidFill>
                  <a:srgbClr val="1C2B33"/>
                </a:solidFill>
                <a:latin typeface="Calibri (MS) Bold"/>
                <a:cs typeface="Calibri (MS) Bold"/>
              </a:rPr>
              <a:t>predmetov</a:t>
            </a:r>
            <a:r>
              <a:rPr lang="en-US" sz="4503" b="1">
                <a:solidFill>
                  <a:srgbClr val="1C2B33"/>
                </a:solidFill>
                <a:latin typeface="Calibri (MS) Bold"/>
                <a:cs typeface="Calibri (MS) Bold"/>
              </a:rPr>
              <a:t>, </a:t>
            </a:r>
            <a:r>
              <a:rPr lang="en-US" sz="4503" b="1" err="1">
                <a:solidFill>
                  <a:srgbClr val="1C2B33"/>
                </a:solidFill>
                <a:latin typeface="Calibri (MS) Bold"/>
                <a:cs typeface="Calibri (MS) Bold"/>
              </a:rPr>
              <a:t>zasnovanih</a:t>
            </a:r>
            <a:r>
              <a:rPr lang="en-US" sz="4503" b="1">
                <a:solidFill>
                  <a:srgbClr val="1C2B33"/>
                </a:solidFill>
                <a:latin typeface="Calibri (MS) Bold"/>
                <a:cs typeface="Calibri (MS) Bold"/>
              </a:rPr>
              <a:t> </a:t>
            </a:r>
            <a:r>
              <a:rPr lang="en-US" sz="4503" b="1" err="1">
                <a:solidFill>
                  <a:srgbClr val="1C2B33"/>
                </a:solidFill>
                <a:latin typeface="Calibri (MS) Bold"/>
                <a:cs typeface="Calibri (MS) Bold"/>
              </a:rPr>
              <a:t>na</a:t>
            </a:r>
            <a:r>
              <a:rPr lang="en-US" sz="4503" b="1">
                <a:solidFill>
                  <a:srgbClr val="1C2B33"/>
                </a:solidFill>
                <a:latin typeface="Calibri (MS) Bold"/>
                <a:cs typeface="Calibri (MS) Bold"/>
              </a:rPr>
              <a:t> CSL</a:t>
            </a:r>
            <a:endParaRPr lang="en-US" sz="4503" b="1">
              <a:solidFill>
                <a:srgbClr val="1C2B33"/>
              </a:solidFill>
              <a:latin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Začnite z učnimi izidi predmeta in ciljnimi kompetencami.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Izberite izziv partnerja, ki je avtentičen, obvladljiv in etično primeren.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Opredelite vloge študentov, izdelke, časovnico in točke povratnih informacij partnerja.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 potek predmeta vključite pripravo, delovanje in strukturirano refleksijo.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Ocenjujte akademski proces in dokaze o kompetencah, ki jih ustvarijo študenti.</a:t>
              </a:r>
            </a:p>
          </p:txBody>
        </p:sp>
      </p:grpSp>
      <p:pic>
        <p:nvPicPr>
          <p:cNvPr id="53" name="ElevenLabs_2026-09-08T10_41_5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6C4C5DF0-D4A5-27A8-D698-B7E2BCB232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25200" y="10225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20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NAČRTOVANJE PREDMETA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Učne strategije za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Problemsko učenje in študije primerov za avtentično odločanje.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ox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Projektno učenje za interdisciplinarno timsko delo in realne rezultate.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Igranje vlog, simulacije in mikropoučevanje za varno vadbo poklicnega ravnanja.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Gostujoča predavanja, terenski obiski in paneli delodajalcev za umeščanje teorije v kontekst.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Digitalna orodja za sodelovanje podpirajo kombinirane ali čezmejne izkušnje CSL.</a:t>
              </a:r>
            </a:p>
          </p:txBody>
        </p:sp>
      </p:grpSp>
      <p:pic>
        <p:nvPicPr>
          <p:cNvPr id="51" name="ElevenLabs_2026-09-08T10_43_1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BCE6DBAE-39EE-A056-6CDA-421B22C855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324600" y="10225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3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PEDAGOŠKO JEDRO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Refleksija in ocenjevanje kot pedagoško jedro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Pred delovanjem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Pričakovanja, etične smernice, jasnost vlog in osebni cilji.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Med delovanjem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Dnevniki, mentorstvo, kontrolne točke, vrstniške povratne informacije in prispevek partnerja.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 delovanju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Refleksijska poročila, predstavitve, samoocenjevanje in zaključni pogovor.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Dokazi o učenju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Izdelki, portfolii, poročila, videoposnetki, povratne informacije in mapiranje kompetenc.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Priznavanje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Ocene, mikrodokazila, vpisi v Europass ali digitalne značke.</a:t>
            </a:r>
          </a:p>
        </p:txBody>
      </p:sp>
      <p:pic>
        <p:nvPicPr>
          <p:cNvPr id="46" name="ElevenLabs_2026-09-08T10_43_5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F01C6FF7-598E-361F-F2DB-93BEA71CE0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811000" y="10487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82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PRIMER DRŽAVE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Avstrija: praktično usmerjen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Avstrijski primer kaže, kako aplikativno visoko šolstvo povezuje predmete z realnimi izzivi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Kontekst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Visoke strokovne šole preizkušajo modularno, kompetenčno zasnovano učenje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Predavatelji imajo avtonomijo, usklajevanje pa poteka prek programskih direktorjev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povezuje zaposljivost, državljansko angažiranost in trajnost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Tipične prakse 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Izzivi podjetij v obveznih predmetih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Moduli praktičnih projektov, povezani z delovnimi okolji študentov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Karierni dan, spletni seminarji alumnov, študentski klubi in mednarodni buddy programi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Poslovni in menedžerski projekti s komponentami trajnosti in refleksije</a:t>
            </a:r>
          </a:p>
        </p:txBody>
      </p:sp>
      <p:pic>
        <p:nvPicPr>
          <p:cNvPr id="54" name="ElevenLabs_2026-09-08T10_44_2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BDD3A5D9-E7E7-1965-2F2C-8FA94D6DA4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96200" y="99354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46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AVSTRIJA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izhodišče študentskega dela uporabite realno naročilo naročnika.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Določite jasne projektne vloge, vključno z vodjo projekta in predstavnikom naročnika.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fl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Proces strukturirajte kot orientacijo, analizo, delovanje, refleksijo in predstavitev.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refleksijske dnevnike, vrstniške povratne informacije in rubrike za samooceno.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Kombinirani CSL podprite z MS Teams, Miro, forumi Moodle ali podobnimi orodji.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Prenosljive usmeritve za učitelje</a:t>
            </a:r>
          </a:p>
        </p:txBody>
      </p:sp>
      <p:pic>
        <p:nvPicPr>
          <p:cNvPr id="51" name="ElevenLabs_2026-09-08T10_45_1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5D7DEEC-7D49-CDB1-814A-2866E0D66E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86800" y="102959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20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PRIMER DRŽAVE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Slovenski primer kaže, kako lahko karierni centri in projektne pisarne podprejo vključevanje CSL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Kontekst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6" name="Freeform 16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0" name="Freeform 20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4" name="Freeform 24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Tipične prakse CSL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1" name="Freeform 31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35" name="Freeform 35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39" name="Freeform 39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43" name="Freeform 4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15191561" y="7982093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8" y="0"/>
                </a:lnTo>
                <a:lnTo>
                  <a:pt x="41354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45" name="TextBox 4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Slovenija: karierni razvoj in lokalna partnerstva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Mikrodokazila v nacionalnem visokošolskem prostoru pridobivajo pozornost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UNM in aplikativni programi povezujejo teorijo s praktičnimi organizacijskimi izkušnjami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Karierni centri in projektne pisarne posredujejo sodelovanje z zunanjimi deležniki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Sodelovanje z lokalnimi delodajalci, NVO in občinskimi službami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Projekti pri predmetih menedžmenta, komunikacije in kariernega razvoja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Aktivnosti so vključene v kurikule in formalno ocenjene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Virtualno sodelovanje in spletna refleksija prek MS Teams in Moodle</a:t>
            </a:r>
          </a:p>
        </p:txBody>
      </p:sp>
      <p:pic>
        <p:nvPicPr>
          <p:cNvPr id="53" name="ElevenLabs_2026-09-08T10_59_1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6A7B3C2-EDB5-3B8C-5F4E-59F453887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90171" y="10088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75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SLOVENIJA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Prenosljive usmeritve za učitelje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Priprava in orientacija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Opredelite obseg, izziv partnerja in učne cilje.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Sodelovanje s partnerjem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Prepoznajte realne organizacijske ali skupnostne potrebe.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Aktivno vključevanje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 partnerjem oblikujte in preizkusite praktične rešitve.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Refleksija in evalvacija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Izide povežite s teorijo, timskim delom in kariernim razvojem.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Uskladitev s stebri ELIX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Karierni razvoj, državljanska angažiranost in vplivna partnerstva.</a:t>
            </a:r>
          </a:p>
        </p:txBody>
      </p:sp>
      <p:pic>
        <p:nvPicPr>
          <p:cNvPr id="46" name="ElevenLabs_2026-09-08T10_59_1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BCA45502-FC80-BAF5-3139-7563008F8C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16287" y="105676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75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PRIMER DRŽAVE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Srbija: CSL kot nastajajoča praksa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Srbski primer kaže postopno uvajanje skupnostno in karierno usmerjenih projektov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Kontekst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še ni formalno vključen v nacionalno visokošolsko politiko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Univerze in višje strokovne šole vključujejo skupnostno in karierno usmerjene projekte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sodelujejo z lokalnimi skupnostmi, MSP, NVO in javnimi institucijami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Tipične prakse 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Kurikularni CSL, povezan z obveznimi predmeti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Projektni CSL z interdisciplinarnim reševanjem problemov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Projekti spremljanja biotske raznovrstnosti in varovanja naravnih virov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Digitalne rešitve za lokalne podjetnike in organizacije</a:t>
            </a:r>
          </a:p>
        </p:txBody>
      </p:sp>
      <p:pic>
        <p:nvPicPr>
          <p:cNvPr id="54" name="ElevenLabs_2026-09-08T11_00_3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F652ABE7-DD7A-12A1-5745-B24473CE8F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84292" y="97527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88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SRBIJA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Aktivnosti CSL vključite v učni načrt: priprava, sodelovanje in zaključni pogovor.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Razvijajte partnerstva z organizacijami skupnosti za smiselne priložnosti služenja.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wi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prožne oblike: kratkoročne projekte, dolgoročna partnerstva ali vključene komponente.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sca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Uravnotežite teorijo, praktične izkušnje, vodeno refleksijo in analizo primerov.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shiel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Ovire naslovite z usposabljanjem učiteljev, IKT-kompetencami in jasnejšimi cilji projektov.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Prenosljive usmeritve za učitelje</a:t>
            </a:r>
          </a:p>
        </p:txBody>
      </p:sp>
      <p:pic>
        <p:nvPicPr>
          <p:cNvPr id="51" name="ElevenLabs_2026-09-08T11_01_1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D58A968-B506-0788-9FA0-20EC14A082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86800" y="10225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3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PRIMER DRŽAVE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Slovaška: strokovno sodelovanje in zaposljivost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Slovaški primer povezuje univerzitetno poučevanje z delodajalci, praksami in regionalnim razvojem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Kontekst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je nastajajoča praksa, usklajena s strategijami inovacij in zaposljivosti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EUBA je razvila sodelovanje s strokovnim okoljem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UMB in Univerza v Prešovu prikazujeta kurikularni in projektni CSL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Tipične prakse 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Podjetništvo v praksi in poslovno usmerjeni projekti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Delo študentov s podjetji, NVO in partnerji iz skupnosti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Aktivnosti kariernih centrov, karierni sejmi in povezovanje partnerjev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Projekti SARIO, ki povezujejo univerze s podjetji</a:t>
            </a:r>
          </a:p>
        </p:txBody>
      </p:sp>
      <p:pic>
        <p:nvPicPr>
          <p:cNvPr id="54" name="ElevenLabs_2026-09-08T11_01_5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D061241E-2385-6F33-5205-3007CE36BD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20400" y="97532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34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SLOVAŠKA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Prenosljive usmeritve za učitelje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Teoretična srečanja izmenjujte s praktičnimi srečanji, ki jih vodijo predstavniki podjetij ali NVO.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fl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semestrsko strukturo PBL: opredelitev problema, oblikovanje timov, načrt, izvedba, validacija in predstavitev.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Razvijajte 4K: kritično mišljenje, kreativnost, sodelovanje in komunikacijo.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orodja, kot so Belbin, sistemsko mišljenje, oblikovalsko mišljenje in Lean Startup.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briefcas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Zaposljivost krepite prek kariernih centrov, praks, zaposlitvenih sejmov in startup inkubatorjev.</a:t>
              </a:r>
            </a:p>
          </p:txBody>
        </p:sp>
      </p:grpSp>
      <p:pic>
        <p:nvPicPr>
          <p:cNvPr id="51" name="ElevenLabs_2026-09-08T11_02_2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0F56E58-73E3-3E6C-548B-208D2FC4C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86800" y="10487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9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PRIMER DRŽAVE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10846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39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Grčija: pedagoška praksa in vključevanje skupnosti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Grški primer kaže vključevanje CSL v izobraževanje, učenje jezikov in socialno vključenost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Kontekst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Mikrodokazila so še v zgodnji fazi, vendar vse bolj prepoznana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se razume kot dopolnilo zaposljivosti, družbeni angažiranosti in vseživljenjskemu učenju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Univerzitetni predmeti povezujejo teorijo, prakso in prispevek skupnosti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1280" b="-1512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Tipične prakse 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Pedagoška praksa na Nacionalni in Kapodistrijski univerzi v Atenah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Poučevanje angleščine v skupnosti in mikropoučevanje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Projekti izobraževalnega dosega, pismenosti in medkulturnega dialoga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 fontScale="77500" lnSpcReduction="20000"/>
            </a:bodyPr>
            <a:lstStyle/>
            <a:p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12391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Sodelovanje z NVO pri podpori beguncem in migrantom</a:t>
            </a:r>
          </a:p>
        </p:txBody>
      </p:sp>
      <p:pic>
        <p:nvPicPr>
          <p:cNvPr id="54" name="ElevenLabs_2026-09-08T11_02_4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A43CC6A-781D-E4AE-CECA-1AB0F147B2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06200" y="96466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65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GRČIJA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Prenosljive usmeritve za učitelje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Študente pripravite s teorijo CSL, cilji projekta in etičnimi smernicami.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 opazovanjem skupnosti prepoznajte avtentične potrebe učencev ali skupnosti.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Zahtevajte praktično delovanje, kot so mikropoučevanje, načrtovanje učnih ur ali podpora skupnosti.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poglobitev učenja uporabite videoanalizo, vrstniške povratne informacije in refleksijske eseje.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Proces ocenjujte prek učnih priprav, poročil o opazovanju, posnetkov in refleksije.</a:t>
              </a:r>
            </a:p>
          </p:txBody>
        </p:sp>
      </p:grpSp>
      <p:pic>
        <p:nvPicPr>
          <p:cNvPr id="51" name="ElevenLabs_2026-09-08T11_03_1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0B509AD-4A70-1128-EC7C-4F05B0176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16287" y="10487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4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SINTEZA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Primerjava med državami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Avstrija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Aplikativni, praktično usmerjeni predmeti z vključevanjem podjetij in strokovnih mrež.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Slovenija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Karierni centri, lokalna partnerstva in jasen štiristopenjski cikel CSL.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Srbija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Nastajajoče skupnostno in interdisciplinarno projektno delo.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Slovaška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PBL, povezan z delodajalci, podpora kariernih centrov in poti zaposljivosti.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Grčija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46071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Pedagoška praksa, mikropoučevanje in vključujoče sodelovanje s skupnostjo.</a:t>
            </a:r>
          </a:p>
        </p:txBody>
      </p:sp>
      <p:pic>
        <p:nvPicPr>
          <p:cNvPr id="46" name="ElevenLabs_2026-09-08T11_03_4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EE7E2886-7961-F985-E6F9-14291C4E9C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62800" y="103787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92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1700"/>
            <a:ext cx="18479697" cy="11265778"/>
          </a:xfrm>
          <a:custGeom>
            <a:avLst/>
            <a:gdLst/>
            <a:ahLst/>
            <a:cxnLst/>
            <a:rect l="l" t="t" r="r" b="b"/>
            <a:pathLst>
              <a:path w="18479697" h="11265778">
                <a:moveTo>
                  <a:pt x="0" y="0"/>
                </a:moveTo>
                <a:lnTo>
                  <a:pt x="18479697" y="0"/>
                </a:lnTo>
                <a:lnTo>
                  <a:pt x="18479697" y="11265778"/>
                </a:lnTo>
                <a:lnTo>
                  <a:pt x="0" y="112657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7000"/>
            </a:blip>
            <a:stretch>
              <a:fillRect l="-3734" t="-17669" r="-3734"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SINTEZA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Realni problemi so izhodišče za učenje.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Zunanji partnerji zagotavljajo avtentičnost, povratne informacije in karierno relevantnost.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aktivno, običajno v timih, delajo na rezultatih, pomembnih tudi zunaj učilnice.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Refleksija je strukturirana ter povezana z akademsko teorijo in kariernim razvojem.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Ocenjevanje povezuje učni proces, praktični rezultat in dokaze o kompetencah.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Kaj je skupno primerom držav?</a:t>
            </a:r>
          </a:p>
        </p:txBody>
      </p:sp>
      <p:pic>
        <p:nvPicPr>
          <p:cNvPr id="52" name="ElevenLabs_2026-09-08T11_04_1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6768E28-3BBD-A20F-0FFD-9E970B2BB6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102982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6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SINTEZA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 čem se primeri držav razlikujejo?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Stopnja institucionalizacije: od nastajajoče prakse do uveljavljenih modelov predmetov.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Prevladujoči partnerji: podjetja, NVO, občine, šole ali skupnostne organizacije.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Glavni sektorji: poslovanje, menedžment, izobraževanje, socialno delo, okolje ali digitalne inovacije.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Uporaba digitalnih orodij in virtualnih oblik CSL.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 lnSpcReduction="10000"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Stopnja formalnega priznavanja z mikrodokazili, značkami ali ocenjevalnimi okviri.</a:t>
              </a:r>
            </a:p>
          </p:txBody>
        </p:sp>
      </p:grpSp>
      <p:pic>
        <p:nvPicPr>
          <p:cNvPr id="51" name="ElevenLabs_2026-09-08T11_04_39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05E9803E-C385-97C4-AB20-17D9C34548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25887" y="105533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7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4"/>
              </a:lnSpc>
            </a:pPr>
            <a:r>
              <a:rPr lang="en-US" sz="42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Praktična načela načrtovanja za učitelje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Kratek kontrolni seznam za prenos 3. poglavja v pedagoško prakso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873083"/>
            <a:ext cx="8138427" cy="2027739"/>
            <a:chOff x="0" y="0"/>
            <a:chExt cx="10851236" cy="27036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0686" y="35437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9128" y="372222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90373" y="2882608"/>
            <a:ext cx="6678054" cy="2008680"/>
            <a:chOff x="0" y="0"/>
            <a:chExt cx="8904072" cy="26782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Začnite majhno: v obstoječi predmet vključite eno smiselno aktivnost CSL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45235" y="2873083"/>
            <a:ext cx="8138427" cy="2027739"/>
            <a:chOff x="0" y="0"/>
            <a:chExt cx="10851236" cy="27036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1848" y="3543786"/>
            <a:ext cx="686333" cy="686333"/>
            <a:chOff x="0" y="0"/>
            <a:chExt cx="915111" cy="91511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80289" y="3722227"/>
            <a:ext cx="329441" cy="329441"/>
            <a:chOff x="0" y="0"/>
            <a:chExt cx="439255" cy="439255"/>
          </a:xfrm>
        </p:grpSpPr>
        <p:sp>
          <p:nvSpPr>
            <p:cNvPr id="23" name="Freeform 2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521534" y="2882608"/>
            <a:ext cx="6678054" cy="2008680"/>
            <a:chOff x="0" y="0"/>
            <a:chExt cx="8904072" cy="26782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Izberite realno potrebo partnerja, ki se ujema z učnimi izidi predmeta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5128841"/>
            <a:ext cx="8138427" cy="2027739"/>
            <a:chOff x="0" y="0"/>
            <a:chExt cx="10851236" cy="270365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70686" y="5799544"/>
            <a:ext cx="686333" cy="686333"/>
            <a:chOff x="0" y="0"/>
            <a:chExt cx="915111" cy="91511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9128" y="5977985"/>
            <a:ext cx="329441" cy="329441"/>
            <a:chOff x="0" y="0"/>
            <a:chExt cx="439255" cy="439255"/>
          </a:xfrm>
        </p:grpSpPr>
        <p:sp>
          <p:nvSpPr>
            <p:cNvPr id="32" name="Freeform 3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990373" y="5138366"/>
            <a:ext cx="6678054" cy="2008680"/>
            <a:chOff x="0" y="0"/>
            <a:chExt cx="8904072" cy="26782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Študente in partnerje pripravite pred začetkom sodelovanja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45235" y="5128841"/>
            <a:ext cx="8138427" cy="2027739"/>
            <a:chOff x="0" y="0"/>
            <a:chExt cx="10851236" cy="27036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601848" y="5799544"/>
            <a:ext cx="686333" cy="686333"/>
            <a:chOff x="0" y="0"/>
            <a:chExt cx="915111" cy="9151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780289" y="5977985"/>
            <a:ext cx="329441" cy="329441"/>
            <a:chOff x="0" y="0"/>
            <a:chExt cx="439255" cy="439255"/>
          </a:xfrm>
        </p:grpSpPr>
        <p:sp>
          <p:nvSpPr>
            <p:cNvPr id="41" name="Freeform 4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521534" y="5138366"/>
            <a:ext cx="6678054" cy="2008680"/>
            <a:chOff x="0" y="0"/>
            <a:chExt cx="8904072" cy="267824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Refleksija naj bo obvezna, vodena in povezana s kariernimi kompetencami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7384599"/>
            <a:ext cx="8138427" cy="2027739"/>
            <a:chOff x="0" y="0"/>
            <a:chExt cx="10851236" cy="27036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70686" y="8055302"/>
            <a:ext cx="686333" cy="686333"/>
            <a:chOff x="0" y="0"/>
            <a:chExt cx="915111" cy="91511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49128" y="8233743"/>
            <a:ext cx="329441" cy="329441"/>
            <a:chOff x="0" y="0"/>
            <a:chExt cx="439255" cy="439255"/>
          </a:xfrm>
        </p:grpSpPr>
        <p:sp>
          <p:nvSpPr>
            <p:cNvPr id="50" name="Freeform 50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990373" y="7394124"/>
            <a:ext cx="6678054" cy="2008680"/>
            <a:chOff x="0" y="0"/>
            <a:chExt cx="8904072" cy="267824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Ocenjujte dokaze: proces, izdelek, refleksijo, timsko delo in povratne informacije partnerja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345235" y="7384599"/>
            <a:ext cx="8138427" cy="2027739"/>
            <a:chOff x="0" y="0"/>
            <a:chExt cx="10851236" cy="270365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01848" y="8055302"/>
            <a:ext cx="686333" cy="686333"/>
            <a:chOff x="0" y="0"/>
            <a:chExt cx="915111" cy="91511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780289" y="8233743"/>
            <a:ext cx="329441" cy="329441"/>
            <a:chOff x="0" y="0"/>
            <a:chExt cx="439255" cy="439255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521534" y="7394124"/>
            <a:ext cx="6678054" cy="2008680"/>
            <a:chOff x="0" y="0"/>
            <a:chExt cx="8904072" cy="267824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779" b="-1478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0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Model po vsakem ciklu izboljšajte s povratnimi informacijami študentov in partnerjev</a:t>
              </a:r>
            </a:p>
          </p:txBody>
        </p:sp>
      </p:grpSp>
      <p:pic>
        <p:nvPicPr>
          <p:cNvPr id="63" name="ElevenLabs_2026-09-08T11_05_1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C49A6E1-2B1E-5E9A-74E4-91F923C04A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78619" y="100199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68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3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Ključno sporočilo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3744" b="-41374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CSL ni dodatna aktivnost, temveč pedagoška logika načrtovanja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002049"/>
            <a:chOff x="0" y="0"/>
            <a:chExt cx="21871242" cy="13360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358953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376798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Povezuje kurikul, zunanje partnerje in realne izzive.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4708265"/>
            <a:ext cx="16403431" cy="1002049"/>
            <a:chOff x="0" y="0"/>
            <a:chExt cx="21871242" cy="13360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4866122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5044573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Študentsko delovanje s strukturirano refleksijo pretvori v učenje.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5984853"/>
            <a:ext cx="16403431" cy="1002049"/>
            <a:chOff x="0" y="0"/>
            <a:chExt cx="21871242" cy="13360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Podpira zaposljivost, državljansko angažiranost in vseživljenjsko učenje.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7261441"/>
            <a:ext cx="16403431" cy="1002049"/>
            <a:chOff x="0" y="0"/>
            <a:chExt cx="21871242" cy="133606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35402" y="7419299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3853" y="7597740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Prilagoditi ga je mogoče različnim državam, disciplinam in institucionalnim kontekstom.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3421" y="8538020"/>
            <a:ext cx="16403431" cy="1002049"/>
            <a:chOff x="0" y="0"/>
            <a:chExt cx="21871242" cy="133606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35402" y="8695877"/>
            <a:ext cx="686333" cy="686333"/>
            <a:chOff x="0" y="0"/>
            <a:chExt cx="915111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13853" y="8874328"/>
            <a:ext cx="329441" cy="329441"/>
            <a:chOff x="0" y="0"/>
            <a:chExt cx="439255" cy="439255"/>
          </a:xfrm>
        </p:grpSpPr>
        <p:sp>
          <p:nvSpPr>
            <p:cNvPr id="54" name="Freeform 5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 fontScale="92500" lnSpcReduction="10000"/>
            </a:bodyPr>
            <a:lstStyle/>
            <a:p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Vloga učitelja je načrtovati, voditi, ocenjevati in stalno izboljševati učno izkušnjo.</a:t>
              </a:r>
            </a:p>
          </p:txBody>
        </p:sp>
      </p:grpSp>
      <p:pic>
        <p:nvPicPr>
          <p:cNvPr id="58" name="ElevenLabs_2026-09-08T11_05_39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753DA58C-5001-1382-FF75-D7D54BF489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87877" y="16940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5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HVALA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raziskovanje kariernega storitvenega učenja z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pic>
        <p:nvPicPr>
          <p:cNvPr id="25" name="ElevenLabs_2026-09-08T11_06_0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A6FE605-D22C-A693-F001-E56E9B80EA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24400" y="371432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0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 fontScale="92500"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sistem kariernega in storitvenega učenja v visokem šolstvu, usmerjen z mobilnostjo dela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normAutofit fontScale="70000" lnSpcReduction="20000"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Priročnik za visokošolske učitelje o kariernem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razvoju s praksami CSL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24</Slides>
  <Notes>24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toolkit_3</dc:title>
  <cp:revision>1</cp:revision>
  <dcterms:created xsi:type="dcterms:W3CDTF">2006-08-16T00:00:00Z</dcterms:created>
  <dcterms:modified xsi:type="dcterms:W3CDTF">2026-09-08T11:06:38Z</dcterms:modified>
  <dc:identifier>DAHTZQ0g0lY</dc:identifier>
</cp:coreProperties>
</file>